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6d199c2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6d199c2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Skypiea / One Piece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f6d199c2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f6d199c2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Stratocumulus clouds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f6d199c2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9f6d199c2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salesforce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f6d199c2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9f6d199c2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Cumulonimbus clouds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f6d199c2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f6d199c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Stratus clouds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f6d199c2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f6d199c2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Drifloon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f6d199c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f6d199c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Altostratus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f6d199c2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f6d199c2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soundcloud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f6d199c2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9f6d199c2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Cumulus clouds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f6d199c2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f6d199c2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Lakitu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f6d199c2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f6d199c2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icloud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f6d199c2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f6d199c2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Flying nimbus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f6d199c2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f6d199c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Cirrostratus clouds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f6d199c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9f6d199c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Story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f6d199c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f6d199c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33333"/>
                </a:solidFill>
              </a:rPr>
              <a:t>Cirrocumulus</a:t>
            </a:r>
            <a:endParaRPr b="1" sz="13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f6d199c2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9f6d199c2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Mushroom cloud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f6d199c2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f6d199c2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cloud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f6d199c2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f6d199c2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Rainbow Dash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f6d199c2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f6d199c2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Cloud9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f6d199c2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9f6d199c2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XP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f6d199c2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f6d199c2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heaven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cirrus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f6d199c2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f6d199c2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man yells at cloud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f6d199c2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f6d199c2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Nimbus 2000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f6d199c2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f6d199c2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Adventure Time/Cloud Kingdom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f6d199c2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f6d199c2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 Creative Cloud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f6d199c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f6d199c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Nimbostratus clouds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f6d199c2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9f6d199c2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Dreamworks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f6d199c2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9f6d199c2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Altocumulus clouds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f6d199c2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9f6d199c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 Wukong/Monkey King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f6d199c2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f6d199c2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OneDrive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f6d199c2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f6d199c2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Castform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9f6d199c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9f6d199c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Cloudy with a chance of meatballs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f6d199c2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f6d199c2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Partly Cloudy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f6d199c2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f6d199c2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Nimbus land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f6d199c2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9f6d199c2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Altaria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f6d199c2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f6d199c2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 Olympus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9f6d199c2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9f6d199c2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Cloud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f6d199c2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f6d199c2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Rainbow road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f6d199c2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9f6d199c2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Castle in the sky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f6d199c2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f6d199c2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f6d199c2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f6d199c2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City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f6d199c2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f6d199c2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xcloud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f6d199c2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f6d199c2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cloudflare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f6d199c2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f6d199c2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guy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245950" y="298175"/>
            <a:ext cx="2044500" cy="93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/>
          <p:nvPr/>
        </p:nvSpPr>
        <p:spPr>
          <a:xfrm>
            <a:off x="1941600" y="202425"/>
            <a:ext cx="5260800" cy="458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413"/>
            <a:ext cx="8839204" cy="4639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/>
          <p:nvPr/>
        </p:nvSpPr>
        <p:spPr>
          <a:xfrm>
            <a:off x="3013675" y="1991375"/>
            <a:ext cx="3365100" cy="873300"/>
          </a:xfrm>
          <a:prstGeom prst="rect">
            <a:avLst/>
          </a:prstGeom>
          <a:solidFill>
            <a:srgbClr val="4192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13" y="152400"/>
            <a:ext cx="71175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88" y="152400"/>
            <a:ext cx="727203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1308000" y="191700"/>
            <a:ext cx="6528000" cy="47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3" y="309563"/>
            <a:ext cx="4524375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/>
          <p:nvPr/>
        </p:nvSpPr>
        <p:spPr>
          <a:xfrm>
            <a:off x="1606200" y="213000"/>
            <a:ext cx="5931600" cy="47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038" y="152400"/>
            <a:ext cx="29799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7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750" y="152400"/>
            <a:ext cx="63365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3" y="152400"/>
            <a:ext cx="60483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/>
          <p:nvPr/>
        </p:nvSpPr>
        <p:spPr>
          <a:xfrm>
            <a:off x="2282400" y="85200"/>
            <a:ext cx="4579200" cy="497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888" y="152400"/>
            <a:ext cx="34562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350" y="152400"/>
            <a:ext cx="62993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188" y="152400"/>
            <a:ext cx="67696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 rot="-270398">
            <a:off x="1533364" y="862609"/>
            <a:ext cx="5154336" cy="468532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613" y="152400"/>
            <a:ext cx="496277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975" y="152400"/>
            <a:ext cx="722804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025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6"/>
          <p:cNvSpPr/>
          <p:nvPr/>
        </p:nvSpPr>
        <p:spPr>
          <a:xfrm>
            <a:off x="2161750" y="3311850"/>
            <a:ext cx="4920000" cy="53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75" y="152400"/>
            <a:ext cx="72762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425" y="619300"/>
            <a:ext cx="6353301" cy="39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/>
          <p:nvPr/>
        </p:nvSpPr>
        <p:spPr>
          <a:xfrm>
            <a:off x="1308000" y="191700"/>
            <a:ext cx="6528000" cy="47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375" y="564700"/>
            <a:ext cx="4895250" cy="40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338" y="152400"/>
            <a:ext cx="341733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1"/>
          <p:cNvSpPr/>
          <p:nvPr/>
        </p:nvSpPr>
        <p:spPr>
          <a:xfrm>
            <a:off x="3727175" y="298175"/>
            <a:ext cx="1714500" cy="1224600"/>
          </a:xfrm>
          <a:prstGeom prst="rect">
            <a:avLst/>
          </a:prstGeom>
          <a:solidFill>
            <a:srgbClr val="77BB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888" y="246588"/>
            <a:ext cx="3100225" cy="46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/>
          <p:nvPr/>
        </p:nvSpPr>
        <p:spPr>
          <a:xfrm rot="-530385">
            <a:off x="3749989" y="394436"/>
            <a:ext cx="1647671" cy="1241700"/>
          </a:xfrm>
          <a:prstGeom prst="rect">
            <a:avLst/>
          </a:prstGeom>
          <a:solidFill>
            <a:srgbClr val="F5CA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61925"/>
            <a:ext cx="85725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3"/>
          <p:cNvSpPr/>
          <p:nvPr/>
        </p:nvSpPr>
        <p:spPr>
          <a:xfrm>
            <a:off x="1308000" y="191700"/>
            <a:ext cx="6528000" cy="47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88" y="152400"/>
            <a:ext cx="72544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38" y="152400"/>
            <a:ext cx="85767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5325"/>
            <a:ext cx="8839201" cy="443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600" y="110138"/>
            <a:ext cx="3148800" cy="492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/>
          <p:nvPr/>
        </p:nvSpPr>
        <p:spPr>
          <a:xfrm>
            <a:off x="3194725" y="1192700"/>
            <a:ext cx="2843400" cy="8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1270800" y="196950"/>
            <a:ext cx="6602400" cy="474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638" y="763676"/>
            <a:ext cx="6428723" cy="36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/>
          <p:nvPr/>
        </p:nvSpPr>
        <p:spPr>
          <a:xfrm>
            <a:off x="3301200" y="2119175"/>
            <a:ext cx="2690400" cy="86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198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25" y="152400"/>
            <a:ext cx="85967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1984200" y="122400"/>
            <a:ext cx="5175600" cy="489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607" y="1169789"/>
            <a:ext cx="4984776" cy="28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/>
          <p:nvPr/>
        </p:nvSpPr>
        <p:spPr>
          <a:xfrm>
            <a:off x="1606200" y="213000"/>
            <a:ext cx="5931600" cy="47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857250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